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61" r:id="rId2"/>
    <p:sldId id="262" r:id="rId3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562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468FD1-584C-4E5E-B38B-977DD3292E1A}" type="datetimeFigureOut">
              <a:rPr lang="en-SG" smtClean="0"/>
              <a:t>18/11/2020</a:t>
            </a:fld>
            <a:endParaRPr lang="en-S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755C17-B3EE-4923-AF19-3ABF72C9B261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9878862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61519E-DC95-4066-A5F8-8CA153835D26}" type="slidenum">
              <a:rPr lang="en-GB" smtClean="0">
                <a:solidFill>
                  <a:prstClr val="black"/>
                </a:solidFill>
              </a:rPr>
              <a:pPr/>
              <a:t>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4328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371601"/>
            <a:ext cx="10464800" cy="1927225"/>
          </a:xfrm>
        </p:spPr>
        <p:txBody>
          <a:bodyPr anchor="b">
            <a:noAutofit/>
          </a:bodyPr>
          <a:lstStyle>
            <a:lvl1pPr>
              <a:defRPr sz="5400" cap="sm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505200"/>
            <a:ext cx="85344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18288"/>
            <a:ext cx="5486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00" b="1"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143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18288"/>
            <a:ext cx="5486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prstClr val="white"/>
                </a:solidFill>
              </a:rPr>
              <a:t>3/7/2017</a:t>
            </a:r>
          </a:p>
        </p:txBody>
      </p:sp>
    </p:spTree>
    <p:extLst>
      <p:ext uri="{BB962C8B-B14F-4D97-AF65-F5344CB8AC3E}">
        <p14:creationId xmlns:p14="http://schemas.microsoft.com/office/powerpoint/2010/main" val="59482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609600"/>
            <a:ext cx="27432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80264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18288"/>
            <a:ext cx="5486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prstClr val="white"/>
                </a:solidFill>
              </a:rPr>
              <a:t>3/7/2017</a:t>
            </a:r>
          </a:p>
        </p:txBody>
      </p:sp>
    </p:spTree>
    <p:extLst>
      <p:ext uri="{BB962C8B-B14F-4D97-AF65-F5344CB8AC3E}">
        <p14:creationId xmlns:p14="http://schemas.microsoft.com/office/powerpoint/2010/main" val="1332654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65139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DC0232-0ACD-4FB5-B055-081E08F5A073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18288"/>
            <a:ext cx="5486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prstClr val="white"/>
                </a:solidFill>
              </a:rPr>
              <a:t>3/7/2017</a:t>
            </a:r>
          </a:p>
        </p:txBody>
      </p:sp>
    </p:spTree>
    <p:extLst>
      <p:ext uri="{BB962C8B-B14F-4D97-AF65-F5344CB8AC3E}">
        <p14:creationId xmlns:p14="http://schemas.microsoft.com/office/powerpoint/2010/main" val="3557260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42400" y="0"/>
            <a:ext cx="1422400" cy="329184"/>
          </a:xfrm>
        </p:spPr>
        <p:txBody>
          <a:bodyPr/>
          <a:lstStyle>
            <a:lvl1pPr algn="r">
              <a:defRPr sz="16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Ministry of Law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4801" y="-3501"/>
            <a:ext cx="1714500" cy="3683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18288"/>
            <a:ext cx="5486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00" b="1"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2746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2362201"/>
            <a:ext cx="103632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4626865"/>
            <a:ext cx="103632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68000" y="18288"/>
            <a:ext cx="1422400" cy="329184"/>
          </a:xfrm>
        </p:spPr>
        <p:txBody>
          <a:bodyPr/>
          <a:lstStyle>
            <a:lvl1pPr algn="r">
              <a:defRPr sz="16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18288"/>
            <a:ext cx="5486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prstClr val="black"/>
                </a:solidFill>
              </a:rPr>
              <a:t>3/7/2017</a:t>
            </a:r>
          </a:p>
        </p:txBody>
      </p:sp>
    </p:spTree>
    <p:extLst>
      <p:ext uri="{BB962C8B-B14F-4D97-AF65-F5344CB8AC3E}">
        <p14:creationId xmlns:p14="http://schemas.microsoft.com/office/powerpoint/2010/main" val="32100621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18288"/>
            <a:ext cx="5486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prstClr val="white"/>
                </a:solidFill>
              </a:rPr>
              <a:t>3/7/2017</a:t>
            </a:r>
          </a:p>
        </p:txBody>
      </p:sp>
    </p:spTree>
    <p:extLst>
      <p:ext uri="{BB962C8B-B14F-4D97-AF65-F5344CB8AC3E}">
        <p14:creationId xmlns:p14="http://schemas.microsoft.com/office/powerpoint/2010/main" val="1923206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3984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984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3741949" y="4045691"/>
            <a:ext cx="4709160" cy="1059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4572000" y="18288"/>
            <a:ext cx="5486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prstClr val="white"/>
                </a:solidFill>
              </a:rPr>
              <a:t>3/7/2017</a:t>
            </a:r>
          </a:p>
        </p:txBody>
      </p:sp>
    </p:spTree>
    <p:extLst>
      <p:ext uri="{BB962C8B-B14F-4D97-AF65-F5344CB8AC3E}">
        <p14:creationId xmlns:p14="http://schemas.microsoft.com/office/powerpoint/2010/main" val="3797348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18288"/>
            <a:ext cx="5486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prstClr val="white"/>
                </a:solidFill>
              </a:rPr>
              <a:t>3/7/2017</a:t>
            </a:r>
          </a:p>
        </p:txBody>
      </p:sp>
    </p:spTree>
    <p:extLst>
      <p:ext uri="{BB962C8B-B14F-4D97-AF65-F5344CB8AC3E}">
        <p14:creationId xmlns:p14="http://schemas.microsoft.com/office/powerpoint/2010/main" val="3284206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18288"/>
            <a:ext cx="5486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prstClr val="white"/>
                </a:solidFill>
              </a:rPr>
              <a:t>3/7/2017</a:t>
            </a:r>
          </a:p>
        </p:txBody>
      </p:sp>
    </p:spTree>
    <p:extLst>
      <p:ext uri="{BB962C8B-B14F-4D97-AF65-F5344CB8AC3E}">
        <p14:creationId xmlns:p14="http://schemas.microsoft.com/office/powerpoint/2010/main" val="1587996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080"/>
            <a:ext cx="2852928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0" y="792080"/>
            <a:ext cx="7620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2130553"/>
            <a:ext cx="2852928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912152" y="3579942"/>
            <a:ext cx="5577840" cy="211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18288"/>
            <a:ext cx="5486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prstClr val="white"/>
                </a:solidFill>
              </a:rPr>
              <a:t>3/7/2017</a:t>
            </a:r>
          </a:p>
        </p:txBody>
      </p:sp>
    </p:spTree>
    <p:extLst>
      <p:ext uri="{BB962C8B-B14F-4D97-AF65-F5344CB8AC3E}">
        <p14:creationId xmlns:p14="http://schemas.microsoft.com/office/powerpoint/2010/main" val="2740856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480"/>
            <a:ext cx="2856907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1480" y="838201"/>
            <a:ext cx="787252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33600"/>
            <a:ext cx="2852928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18288"/>
            <a:ext cx="5486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prstClr val="white"/>
                </a:solidFill>
              </a:rPr>
              <a:t>3/7/2017</a:t>
            </a:r>
          </a:p>
        </p:txBody>
      </p:sp>
    </p:spTree>
    <p:extLst>
      <p:ext uri="{BB962C8B-B14F-4D97-AF65-F5344CB8AC3E}">
        <p14:creationId xmlns:p14="http://schemas.microsoft.com/office/powerpoint/2010/main" val="179565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12192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109728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18288"/>
            <a:ext cx="5486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00" b="1"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60000" y="18288"/>
            <a:ext cx="1422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/>
          <p:cNvSpPr txBox="1">
            <a:spLocks/>
          </p:cNvSpPr>
          <p:nvPr userDrawn="1"/>
        </p:nvSpPr>
        <p:spPr>
          <a:xfrm>
            <a:off x="47008" y="24520"/>
            <a:ext cx="4524992" cy="35952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6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b="1" i="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1950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C3AE8D7-1F68-4234-86D3-E2D5EAC940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50355"/>
            <a:ext cx="12192000" cy="615729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5A5EAA8-AA96-4602-B260-75B04ED5444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5898045"/>
            <a:ext cx="2238375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7535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A28C74C-BC28-412A-989F-7E4208E4D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5BD1F8-79A7-429D-B2F3-8D1504ABEA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637AB87-12E6-4998-A62B-2BCAAA09AD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087" y="528541"/>
            <a:ext cx="11553825" cy="6185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5286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nLaw Template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432</TotalTime>
  <Words>1</Words>
  <Application>Microsoft Office PowerPoint</Application>
  <PresentationFormat>Widescreen</PresentationFormat>
  <Paragraphs>1</Paragraphs>
  <Slides>2</Slides>
  <Notes>1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Corbel</vt:lpstr>
      <vt:lpstr>MinLaw Template</vt:lpstr>
      <vt:lpstr>PowerPoint Presentation</vt:lpstr>
      <vt:lpstr>PowerPoint Presentation</vt:lpstr>
    </vt:vector>
  </TitlesOfParts>
  <Company>WOG 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Siti Suriati MOHAMED ISNEN (MLAW)</dc:creator>
  <cp:lastModifiedBy>Penny Robertson</cp:lastModifiedBy>
  <cp:revision>85</cp:revision>
  <cp:lastPrinted>2018-05-21T03:55:21Z</cp:lastPrinted>
  <dcterms:created xsi:type="dcterms:W3CDTF">2018-05-20T14:35:23Z</dcterms:created>
  <dcterms:modified xsi:type="dcterms:W3CDTF">2020-11-18T10:08:56Z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f9331f7-95a2-472a-92bc-d73219eb516b_Enabled">
    <vt:lpwstr>True</vt:lpwstr>
  </property>
  <property fmtid="{D5CDD505-2E9C-101B-9397-08002B2CF9AE}" pid="3" name="MSIP_Label_3f9331f7-95a2-472a-92bc-d73219eb516b_SiteId">
    <vt:lpwstr>0b11c524-9a1c-4e1b-84cb-6336aefc2243</vt:lpwstr>
  </property>
  <property fmtid="{D5CDD505-2E9C-101B-9397-08002B2CF9AE}" pid="4" name="MSIP_Label_3f9331f7-95a2-472a-92bc-d73219eb516b_Owner">
    <vt:lpwstr>TAN_Boon_Heng@mlaw.gov.sg</vt:lpwstr>
  </property>
  <property fmtid="{D5CDD505-2E9C-101B-9397-08002B2CF9AE}" pid="5" name="MSIP_Label_3f9331f7-95a2-472a-92bc-d73219eb516b_SetDate">
    <vt:lpwstr>2020-10-22T02:50:45.1457556Z</vt:lpwstr>
  </property>
  <property fmtid="{D5CDD505-2E9C-101B-9397-08002B2CF9AE}" pid="6" name="MSIP_Label_3f9331f7-95a2-472a-92bc-d73219eb516b_Name">
    <vt:lpwstr>CONFIDENTIAL</vt:lpwstr>
  </property>
  <property fmtid="{D5CDD505-2E9C-101B-9397-08002B2CF9AE}" pid="7" name="MSIP_Label_3f9331f7-95a2-472a-92bc-d73219eb516b_Application">
    <vt:lpwstr>Microsoft Azure Information Protection</vt:lpwstr>
  </property>
  <property fmtid="{D5CDD505-2E9C-101B-9397-08002B2CF9AE}" pid="8" name="MSIP_Label_3f9331f7-95a2-472a-92bc-d73219eb516b_ActionId">
    <vt:lpwstr>2a719a56-7b86-46f8-9beb-8791b935d4fe</vt:lpwstr>
  </property>
  <property fmtid="{D5CDD505-2E9C-101B-9397-08002B2CF9AE}" pid="9" name="MSIP_Label_3f9331f7-95a2-472a-92bc-d73219eb516b_Extended_MSFT_Method">
    <vt:lpwstr>Automatic</vt:lpwstr>
  </property>
  <property fmtid="{D5CDD505-2E9C-101B-9397-08002B2CF9AE}" pid="10" name="MSIP_Label_4f288355-fb4c-44cd-b9ca-40cfc2aee5f8_Enabled">
    <vt:lpwstr>True</vt:lpwstr>
  </property>
  <property fmtid="{D5CDD505-2E9C-101B-9397-08002B2CF9AE}" pid="11" name="MSIP_Label_4f288355-fb4c-44cd-b9ca-40cfc2aee5f8_SiteId">
    <vt:lpwstr>0b11c524-9a1c-4e1b-84cb-6336aefc2243</vt:lpwstr>
  </property>
  <property fmtid="{D5CDD505-2E9C-101B-9397-08002B2CF9AE}" pid="12" name="MSIP_Label_4f288355-fb4c-44cd-b9ca-40cfc2aee5f8_Owner">
    <vt:lpwstr>TAN_Boon_Heng@mlaw.gov.sg</vt:lpwstr>
  </property>
  <property fmtid="{D5CDD505-2E9C-101B-9397-08002B2CF9AE}" pid="13" name="MSIP_Label_4f288355-fb4c-44cd-b9ca-40cfc2aee5f8_SetDate">
    <vt:lpwstr>2020-10-22T02:50:45.1457556Z</vt:lpwstr>
  </property>
  <property fmtid="{D5CDD505-2E9C-101B-9397-08002B2CF9AE}" pid="14" name="MSIP_Label_4f288355-fb4c-44cd-b9ca-40cfc2aee5f8_Name">
    <vt:lpwstr>NON-SENSITIVE</vt:lpwstr>
  </property>
  <property fmtid="{D5CDD505-2E9C-101B-9397-08002B2CF9AE}" pid="15" name="MSIP_Label_4f288355-fb4c-44cd-b9ca-40cfc2aee5f8_Application">
    <vt:lpwstr>Microsoft Azure Information Protection</vt:lpwstr>
  </property>
  <property fmtid="{D5CDD505-2E9C-101B-9397-08002B2CF9AE}" pid="16" name="MSIP_Label_4f288355-fb4c-44cd-b9ca-40cfc2aee5f8_ActionId">
    <vt:lpwstr>2a719a56-7b86-46f8-9beb-8791b935d4fe</vt:lpwstr>
  </property>
  <property fmtid="{D5CDD505-2E9C-101B-9397-08002B2CF9AE}" pid="17" name="MSIP_Label_4f288355-fb4c-44cd-b9ca-40cfc2aee5f8_Parent">
    <vt:lpwstr>3f9331f7-95a2-472a-92bc-d73219eb516b</vt:lpwstr>
  </property>
  <property fmtid="{D5CDD505-2E9C-101B-9397-08002B2CF9AE}" pid="18" name="MSIP_Label_4f288355-fb4c-44cd-b9ca-40cfc2aee5f8_Extended_MSFT_Method">
    <vt:lpwstr>Automatic</vt:lpwstr>
  </property>
  <property fmtid="{D5CDD505-2E9C-101B-9397-08002B2CF9AE}" pid="19" name="Sensitivity">
    <vt:lpwstr>CONFIDENTIAL NON-SENSITIVE</vt:lpwstr>
  </property>
</Properties>
</file>