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68FD1-584C-4E5E-B38B-977DD3292E1A}" type="datetimeFigureOut">
              <a:rPr lang="en-SG" smtClean="0"/>
              <a:t>18/11/2020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55C17-B3EE-4923-AF19-3ABF72C9B2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8788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1519E-DC95-4066-A5F8-8CA153835D2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2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sm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5948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33265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5139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C0232-0ACD-4FB5-B055-081E08F5A07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55726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0"/>
            <a:ext cx="1422400" cy="329184"/>
          </a:xfrm>
        </p:spPr>
        <p:txBody>
          <a:bodyPr/>
          <a:lstStyle>
            <a:lvl1pPr algn="r"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inistry of La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-3501"/>
            <a:ext cx="1714500" cy="36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18288"/>
            <a:ext cx="1422400" cy="329184"/>
          </a:xfrm>
        </p:spPr>
        <p:txBody>
          <a:bodyPr/>
          <a:lstStyle>
            <a:lvl1pPr algn="r"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210062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92320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79734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328420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5879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274085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3/7/2017</a:t>
            </a:r>
          </a:p>
        </p:txBody>
      </p:sp>
    </p:spTree>
    <p:extLst>
      <p:ext uri="{BB962C8B-B14F-4D97-AF65-F5344CB8AC3E}">
        <p14:creationId xmlns:p14="http://schemas.microsoft.com/office/powerpoint/2010/main" val="17956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7008" y="24520"/>
            <a:ext cx="4524992" cy="35952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i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5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3AE8D7-1F68-4234-86D3-E2D5EAC94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355"/>
            <a:ext cx="12192000" cy="61572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A5EAA8-AA96-4602-B260-75B04ED54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98045"/>
            <a:ext cx="22383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3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28C74C-BC28-412A-989F-7E4208E4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5BD1F8-79A7-429D-B2F3-8D1504ABE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7AB87-12E6-4998-A62B-2BCAAA09A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528541"/>
            <a:ext cx="11553825" cy="618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nLaw Templat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1</Words>
  <Application>Microsoft Office PowerPoint</Application>
  <PresentationFormat>Widescreen</PresentationFormat>
  <Paragraphs>1</Paragraphs>
  <Slides>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MinLaw Template</vt:lpstr>
      <vt:lpstr>PowerPoint Presentation</vt:lpstr>
      <vt:lpstr>PowerPoint Presentation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Siti Suriati MOHAMED ISNEN (MLAW)</dc:creator>
  <cp:lastModifiedBy>Penny Robertson</cp:lastModifiedBy>
  <cp:revision>85</cp:revision>
  <cp:lastPrinted>2018-05-21T03:55:21Z</cp:lastPrinted>
  <dcterms:created xsi:type="dcterms:W3CDTF">2018-05-20T14:35:23Z</dcterms:created>
  <dcterms:modified xsi:type="dcterms:W3CDTF">2020-11-18T10:08:56Z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TAN_Boon_Heng@mlaw.gov.sg</vt:lpwstr>
  </property>
  <property fmtid="{D5CDD505-2E9C-101B-9397-08002B2CF9AE}" pid="5" name="MSIP_Label_3f9331f7-95a2-472a-92bc-d73219eb516b_SetDate">
    <vt:lpwstr>2020-10-22T02:50:45.1457556Z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2a719a56-7b86-46f8-9beb-8791b935d4fe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TAN_Boon_Heng@mlaw.gov.sg</vt:lpwstr>
  </property>
  <property fmtid="{D5CDD505-2E9C-101B-9397-08002B2CF9AE}" pid="13" name="MSIP_Label_4f288355-fb4c-44cd-b9ca-40cfc2aee5f8_SetDate">
    <vt:lpwstr>2020-10-22T02:50:45.1457556Z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2a719a56-7b86-46f8-9beb-8791b935d4fe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