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68FD1-584C-4E5E-B38B-977DD3292E1A}" type="datetimeFigureOut">
              <a:rPr lang="en-SG" smtClean="0"/>
              <a:t>18/11/2020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55C17-B3EE-4923-AF19-3ABF72C9B26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8788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1519E-DC95-4066-A5F8-8CA153835D26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2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sm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4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59482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33265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5139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C0232-0ACD-4FB5-B055-081E08F5A07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55726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2400" y="0"/>
            <a:ext cx="1422400" cy="329184"/>
          </a:xfrm>
        </p:spPr>
        <p:txBody>
          <a:bodyPr/>
          <a:lstStyle>
            <a:lvl1pPr algn="r"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Ministry of La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-3501"/>
            <a:ext cx="1714500" cy="36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8000" y="18288"/>
            <a:ext cx="1422400" cy="329184"/>
          </a:xfrm>
        </p:spPr>
        <p:txBody>
          <a:bodyPr/>
          <a:lstStyle>
            <a:lvl1pPr algn="r"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210062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92320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79734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28420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5879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274085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7956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7008" y="24520"/>
            <a:ext cx="4524992" cy="35952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i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5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A5EAA8-AA96-4602-B260-75B04ED54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8400"/>
            <a:ext cx="2238375" cy="60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F1B177-39E9-4854-B8C6-66ACE6995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2" y="409575"/>
            <a:ext cx="12068175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3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28C74C-BC28-412A-989F-7E4208E4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5BD1F8-79A7-429D-B2F3-8D1504ABE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854816-DE67-4BDC-B737-49CE09A95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533971"/>
            <a:ext cx="12172950" cy="611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8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nLaw Templat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</Words>
  <Application>Microsoft Office PowerPoint</Application>
  <PresentationFormat>Widescreen</PresentationFormat>
  <Paragraphs>1</Paragraphs>
  <Slides>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Corbel</vt:lpstr>
      <vt:lpstr>MinLaw Template</vt:lpstr>
      <vt:lpstr>PowerPoint Presentation</vt:lpstr>
      <vt:lpstr>PowerPoint Presentation</vt:lpstr>
    </vt:vector>
  </TitlesOfParts>
  <Company>WOG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Siti Suriati MOHAMED ISNEN (MLAW)</dc:creator>
  <cp:lastModifiedBy>Penny Robertson</cp:lastModifiedBy>
  <cp:revision>86</cp:revision>
  <cp:lastPrinted>2018-05-21T03:55:21Z</cp:lastPrinted>
  <dcterms:created xsi:type="dcterms:W3CDTF">2018-05-20T14:35:23Z</dcterms:created>
  <dcterms:modified xsi:type="dcterms:W3CDTF">2020-11-18T10:05:35Z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f9331f7-95a2-472a-92bc-d73219eb516b_Enabled">
    <vt:lpwstr>True</vt:lpwstr>
  </property>
  <property fmtid="{D5CDD505-2E9C-101B-9397-08002B2CF9AE}" pid="3" name="MSIP_Label_3f9331f7-95a2-472a-92bc-d73219eb516b_SiteId">
    <vt:lpwstr>0b11c524-9a1c-4e1b-84cb-6336aefc2243</vt:lpwstr>
  </property>
  <property fmtid="{D5CDD505-2E9C-101B-9397-08002B2CF9AE}" pid="4" name="MSIP_Label_3f9331f7-95a2-472a-92bc-d73219eb516b_Owner">
    <vt:lpwstr>TAN_Boon_Heng@mlaw.gov.sg</vt:lpwstr>
  </property>
  <property fmtid="{D5CDD505-2E9C-101B-9397-08002B2CF9AE}" pid="5" name="MSIP_Label_3f9331f7-95a2-472a-92bc-d73219eb516b_SetDate">
    <vt:lpwstr>2020-10-22T02:50:45.1457556Z</vt:lpwstr>
  </property>
  <property fmtid="{D5CDD505-2E9C-101B-9397-08002B2CF9AE}" pid="6" name="MSIP_Label_3f9331f7-95a2-472a-92bc-d73219eb516b_Name">
    <vt:lpwstr>CONFIDENTIAL</vt:lpwstr>
  </property>
  <property fmtid="{D5CDD505-2E9C-101B-9397-08002B2CF9AE}" pid="7" name="MSIP_Label_3f9331f7-95a2-472a-92bc-d73219eb516b_Application">
    <vt:lpwstr>Microsoft Azure Information Protection</vt:lpwstr>
  </property>
  <property fmtid="{D5CDD505-2E9C-101B-9397-08002B2CF9AE}" pid="8" name="MSIP_Label_3f9331f7-95a2-472a-92bc-d73219eb516b_ActionId">
    <vt:lpwstr>2a719a56-7b86-46f8-9beb-8791b935d4fe</vt:lpwstr>
  </property>
  <property fmtid="{D5CDD505-2E9C-101B-9397-08002B2CF9AE}" pid="9" name="MSIP_Label_3f9331f7-95a2-472a-92bc-d73219eb516b_Extended_MSFT_Method">
    <vt:lpwstr>Automatic</vt:lpwstr>
  </property>
  <property fmtid="{D5CDD505-2E9C-101B-9397-08002B2CF9AE}" pid="10" name="MSIP_Label_4f288355-fb4c-44cd-b9ca-40cfc2aee5f8_Enabled">
    <vt:lpwstr>True</vt:lpwstr>
  </property>
  <property fmtid="{D5CDD505-2E9C-101B-9397-08002B2CF9AE}" pid="11" name="MSIP_Label_4f288355-fb4c-44cd-b9ca-40cfc2aee5f8_SiteId">
    <vt:lpwstr>0b11c524-9a1c-4e1b-84cb-6336aefc2243</vt:lpwstr>
  </property>
  <property fmtid="{D5CDD505-2E9C-101B-9397-08002B2CF9AE}" pid="12" name="MSIP_Label_4f288355-fb4c-44cd-b9ca-40cfc2aee5f8_Owner">
    <vt:lpwstr>TAN_Boon_Heng@mlaw.gov.sg</vt:lpwstr>
  </property>
  <property fmtid="{D5CDD505-2E9C-101B-9397-08002B2CF9AE}" pid="13" name="MSIP_Label_4f288355-fb4c-44cd-b9ca-40cfc2aee5f8_SetDate">
    <vt:lpwstr>2020-10-22T02:50:45.1457556Z</vt:lpwstr>
  </property>
  <property fmtid="{D5CDD505-2E9C-101B-9397-08002B2CF9AE}" pid="14" name="MSIP_Label_4f288355-fb4c-44cd-b9ca-40cfc2aee5f8_Name">
    <vt:lpwstr>NON-SENSITIVE</vt:lpwstr>
  </property>
  <property fmtid="{D5CDD505-2E9C-101B-9397-08002B2CF9AE}" pid="15" name="MSIP_Label_4f288355-fb4c-44cd-b9ca-40cfc2aee5f8_Application">
    <vt:lpwstr>Microsoft Azure Information Protection</vt:lpwstr>
  </property>
  <property fmtid="{D5CDD505-2E9C-101B-9397-08002B2CF9AE}" pid="16" name="MSIP_Label_4f288355-fb4c-44cd-b9ca-40cfc2aee5f8_ActionId">
    <vt:lpwstr>2a719a56-7b86-46f8-9beb-8791b935d4fe</vt:lpwstr>
  </property>
  <property fmtid="{D5CDD505-2E9C-101B-9397-08002B2CF9AE}" pid="17" name="MSIP_Label_4f288355-fb4c-44cd-b9ca-40cfc2aee5f8_Parent">
    <vt:lpwstr>3f9331f7-95a2-472a-92bc-d73219eb516b</vt:lpwstr>
  </property>
  <property fmtid="{D5CDD505-2E9C-101B-9397-08002B2CF9AE}" pid="18" name="MSIP_Label_4f288355-fb4c-44cd-b9ca-40cfc2aee5f8_Extended_MSFT_Method">
    <vt:lpwstr>Automatic</vt:lpwstr>
  </property>
  <property fmtid="{D5CDD505-2E9C-101B-9397-08002B2CF9AE}" pid="19" name="Sensitivity">
    <vt:lpwstr>CONFIDENTIAL NON-SENSITIVE</vt:lpwstr>
  </property>
</Properties>
</file>